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22115" y="9892791"/>
            <a:ext cx="121885" cy="18745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Relationship Id="rId3" Type="http://schemas.openxmlformats.org/officeDocument/2006/relationships/image" Target="../media/image17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image" Target="../media/image6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Relationship Id="rId3" Type="http://schemas.openxmlformats.org/officeDocument/2006/relationships/image" Target="../media/image8.png"/><Relationship Id="rId4" Type="http://schemas.openxmlformats.org/officeDocument/2006/relationships/image" Target="../media/image9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Relationship Id="rId3" Type="http://schemas.openxmlformats.org/officeDocument/2006/relationships/image" Target="../media/image14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68583" y="552703"/>
            <a:ext cx="2022475" cy="8045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560705">
              <a:lnSpc>
                <a:spcPct val="162500"/>
              </a:lnSpc>
            </a:pPr>
            <a:r>
              <a:rPr dirty="0" smtClean="0" sz="1600" spc="-15" b="1">
                <a:latin typeface="Times New Roman"/>
                <a:cs typeface="Times New Roman"/>
              </a:rPr>
              <a:t>Ch</a:t>
            </a:r>
            <a:r>
              <a:rPr dirty="0" smtClean="0" sz="1600" spc="-5" b="1">
                <a:latin typeface="Times New Roman"/>
                <a:cs typeface="Times New Roman"/>
              </a:rPr>
              <a:t>a</a:t>
            </a:r>
            <a:r>
              <a:rPr dirty="0" smtClean="0" sz="1600" spc="-10" b="1">
                <a:latin typeface="Times New Roman"/>
                <a:cs typeface="Times New Roman"/>
              </a:rPr>
              <a:t>p</a:t>
            </a:r>
            <a:r>
              <a:rPr dirty="0" smtClean="0" sz="1600" spc="-15" b="1">
                <a:latin typeface="Times New Roman"/>
                <a:cs typeface="Times New Roman"/>
              </a:rPr>
              <a:t>t</a:t>
            </a:r>
            <a:r>
              <a:rPr dirty="0" smtClean="0" sz="1600" spc="-10" b="1">
                <a:latin typeface="Times New Roman"/>
                <a:cs typeface="Times New Roman"/>
              </a:rPr>
              <a:t>er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8</a:t>
            </a:r>
            <a:r>
              <a:rPr dirty="0" smtClean="0" sz="1600" spc="-10" b="1">
                <a:latin typeface="Times New Roman"/>
                <a:cs typeface="Times New Roman"/>
              </a:rPr>
              <a:t> Wired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5" b="1">
                <a:latin typeface="Times New Roman"/>
                <a:cs typeface="Times New Roman"/>
              </a:rPr>
              <a:t>L</a:t>
            </a:r>
            <a:r>
              <a:rPr dirty="0" smtClean="0" sz="1600" spc="-5" b="1">
                <a:latin typeface="Times New Roman"/>
                <a:cs typeface="Times New Roman"/>
              </a:rPr>
              <a:t>A</a:t>
            </a:r>
            <a:r>
              <a:rPr dirty="0" smtClean="0" sz="1600" spc="-10" b="1">
                <a:latin typeface="Times New Roman"/>
                <a:cs typeface="Times New Roman"/>
              </a:rPr>
              <a:t>Ns:</a:t>
            </a:r>
            <a:r>
              <a:rPr dirty="0" smtClean="0" sz="1600" spc="-10" b="1">
                <a:latin typeface="Times New Roman"/>
                <a:cs typeface="Times New Roman"/>
              </a:rPr>
              <a:t> </a:t>
            </a:r>
            <a:r>
              <a:rPr dirty="0" smtClean="0" sz="1600" spc="0" b="1">
                <a:latin typeface="Times New Roman"/>
                <a:cs typeface="Times New Roman"/>
              </a:rPr>
              <a:t>E</a:t>
            </a:r>
            <a:r>
              <a:rPr dirty="0" smtClean="0" sz="1600" spc="-15" b="1">
                <a:latin typeface="Times New Roman"/>
                <a:cs typeface="Times New Roman"/>
              </a:rPr>
              <a:t>t</a:t>
            </a:r>
            <a:r>
              <a:rPr dirty="0" smtClean="0" sz="1600" spc="0" b="1">
                <a:latin typeface="Times New Roman"/>
                <a:cs typeface="Times New Roman"/>
              </a:rPr>
              <a:t>h</a:t>
            </a:r>
            <a:r>
              <a:rPr dirty="0" smtClean="0" sz="1600" spc="-10" b="1">
                <a:latin typeface="Times New Roman"/>
                <a:cs typeface="Times New Roman"/>
              </a:rPr>
              <a:t>ernet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1812706"/>
            <a:ext cx="5786755" cy="2378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 indent="0">
              <a:lnSpc>
                <a:spcPct val="143800"/>
              </a:lnSpc>
            </a:pP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limit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phic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building</a:t>
            </a:r>
            <a:r>
              <a:rPr dirty="0" smtClean="0" sz="1200" spc="0">
                <a:latin typeface="Times New Roman"/>
                <a:cs typeface="Times New Roman"/>
              </a:rPr>
              <a:t> or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mpus.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1985,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oj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oj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802,</a:t>
            </a:r>
            <a:r>
              <a:rPr dirty="0" smtClean="0" sz="1200" spc="0">
                <a:latin typeface="Times New Roman"/>
                <a:cs typeface="Times New Roman"/>
              </a:rPr>
              <a:t> to 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ds 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quipm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 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 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nu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s.P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oj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8</a:t>
            </a:r>
            <a:r>
              <a:rPr dirty="0" smtClean="0" sz="1200" spc="10">
                <a:latin typeface="Times New Roman"/>
                <a:cs typeface="Times New Roman"/>
              </a:rPr>
              <a:t>0</a:t>
            </a:r>
            <a:r>
              <a:rPr dirty="0" smtClean="0" sz="1200" spc="0">
                <a:latin typeface="Times New Roman"/>
                <a:cs typeface="Times New Roman"/>
              </a:rPr>
              <a:t>2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1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nst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d,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20">
                <a:latin typeface="Times New Roman"/>
                <a:cs typeface="Times New Roman"/>
              </a:rPr>
              <a:t>f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2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 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jor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76"/>
              </a:spcBef>
            </a:pPr>
            <a:endParaRPr sz="1000"/>
          </a:p>
          <a:p>
            <a:pPr algn="just" marL="12700" marR="15240" indent="0">
              <a:lnSpc>
                <a:spcPct val="1433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subdivid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into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sub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s: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L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C)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cce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ol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60496" y="7772400"/>
            <a:ext cx="63881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(</a:t>
            </a:r>
            <a:r>
              <a:rPr dirty="0" smtClean="0" sz="1200" spc="10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983" y="8912699"/>
            <a:ext cx="5784215" cy="6610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5" b="1" i="1">
                <a:latin typeface="Times New Roman"/>
                <a:cs typeface="Times New Roman"/>
              </a:rPr>
              <a:t>o</a:t>
            </a:r>
            <a:r>
              <a:rPr dirty="0" smtClean="0" sz="1400" spc="-10" b="1" i="1">
                <a:latin typeface="Times New Roman"/>
                <a:cs typeface="Times New Roman"/>
              </a:rPr>
              <a:t>g</a:t>
            </a:r>
            <a:r>
              <a:rPr dirty="0" smtClean="0" sz="1400" spc="5" b="1" i="1">
                <a:latin typeface="Times New Roman"/>
                <a:cs typeface="Times New Roman"/>
              </a:rPr>
              <a:t>i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5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l 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5" b="1" i="1">
                <a:latin typeface="Times New Roman"/>
                <a:cs typeface="Times New Roman"/>
              </a:rPr>
              <a:t>i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k 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5" b="1" i="1">
                <a:latin typeface="Times New Roman"/>
                <a:cs typeface="Times New Roman"/>
              </a:rPr>
              <a:t>o</a:t>
            </a:r>
            <a:r>
              <a:rPr dirty="0" smtClean="0" sz="1400" spc="-5" b="1" i="1">
                <a:latin typeface="Times New Roman"/>
                <a:cs typeface="Times New Roman"/>
              </a:rPr>
              <a:t>n</a:t>
            </a:r>
            <a:r>
              <a:rPr dirty="0" smtClean="0" sz="1400" spc="-10" b="1" i="1">
                <a:latin typeface="Times New Roman"/>
                <a:cs typeface="Times New Roman"/>
              </a:rPr>
              <a:t>tr</a:t>
            </a:r>
            <a:r>
              <a:rPr dirty="0" smtClean="0" sz="1400" spc="5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l</a:t>
            </a:r>
            <a:r>
              <a:rPr dirty="0" smtClean="0" sz="1400" spc="-1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(</a:t>
            </a:r>
            <a:r>
              <a:rPr dirty="0" smtClean="0" sz="1400" spc="-10" b="1" i="1">
                <a:latin typeface="Times New Roman"/>
                <a:cs typeface="Times New Roman"/>
              </a:rPr>
              <a:t>LL</a:t>
            </a:r>
            <a:r>
              <a:rPr dirty="0" smtClean="0" sz="1400" spc="-5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355"/>
              </a:lnSpc>
            </a:pP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ndl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low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ol,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ol.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oj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802,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low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5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ol,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ol,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du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oll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subl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40716" y="4539665"/>
            <a:ext cx="5486397" cy="31610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887983" y="9640823"/>
            <a:ext cx="5785485" cy="4394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lo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ol.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ming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both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subl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subl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44"/>
              </a:spcBef>
            </a:pPr>
            <a:endParaRPr sz="500"/>
          </a:p>
          <a:p>
            <a:pPr algn="ctr" marL="4445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705611"/>
            <a:ext cx="5784850" cy="2648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eac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nnot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 i="1">
                <a:latin typeface="Times New Roman"/>
                <a:cs typeface="Times New Roman"/>
              </a:rPr>
              <a:t>1</a:t>
            </a:r>
            <a:r>
              <a:rPr dirty="0" smtClean="0" sz="1200" spc="0" i="1">
                <a:latin typeface="Times New Roman"/>
                <a:cs typeface="Times New Roman"/>
              </a:rPr>
              <a:t>85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lose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200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m)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due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 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in thin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15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200" b="1" i="1">
                <a:latin typeface="Times New Roman"/>
                <a:cs typeface="Times New Roman"/>
              </a:rPr>
              <a:t>10Bas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-5" b="1" i="1">
                <a:latin typeface="Times New Roman"/>
                <a:cs typeface="Times New Roman"/>
              </a:rPr>
              <a:t>-T</a:t>
            </a:r>
            <a:r>
              <a:rPr dirty="0" smtClean="0" sz="1200" spc="0" b="1" i="1">
                <a:latin typeface="Times New Roman"/>
                <a:cs typeface="Times New Roman"/>
              </a:rPr>
              <a:t>:</a:t>
            </a:r>
            <a:r>
              <a:rPr dirty="0" smtClean="0" sz="1200" spc="-5" b="1" i="1">
                <a:latin typeface="Times New Roman"/>
                <a:cs typeface="Times New Roman"/>
              </a:rPr>
              <a:t> T</a:t>
            </a:r>
            <a:r>
              <a:rPr dirty="0" smtClean="0" sz="1200" spc="0" b="1" i="1">
                <a:latin typeface="Times New Roman"/>
                <a:cs typeface="Times New Roman"/>
              </a:rPr>
              <a:t>wist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-5" b="1" i="1">
                <a:latin typeface="Times New Roman"/>
                <a:cs typeface="Times New Roman"/>
              </a:rPr>
              <a:t>d</a:t>
            </a:r>
            <a:r>
              <a:rPr dirty="0" smtClean="0" sz="1200" spc="-5" b="1" i="1">
                <a:latin typeface="Times New Roman"/>
                <a:cs typeface="Times New Roman"/>
              </a:rPr>
              <a:t>-</a:t>
            </a:r>
            <a:r>
              <a:rPr dirty="0" smtClean="0" sz="1200" spc="-5" b="1" i="1">
                <a:latin typeface="Times New Roman"/>
                <a:cs typeface="Times New Roman"/>
              </a:rPr>
              <a:t>P</a:t>
            </a:r>
            <a:r>
              <a:rPr dirty="0" smtClean="0" sz="1200" spc="0" b="1" i="1">
                <a:latin typeface="Times New Roman"/>
                <a:cs typeface="Times New Roman"/>
              </a:rPr>
              <a:t>air Eth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rn</a:t>
            </a:r>
            <a:r>
              <a:rPr dirty="0" smtClean="0" sz="1200" spc="-5" b="1" i="1">
                <a:latin typeface="Times New Roman"/>
                <a:cs typeface="Times New Roman"/>
              </a:rPr>
              <a:t>et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on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0">
                <a:latin typeface="Times New Roman"/>
                <a:cs typeface="Times New Roman"/>
              </a:rPr>
              <a:t>0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t.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sa</a:t>
            </a:r>
            <a:endParaRPr sz="1200">
              <a:latin typeface="Times New Roman"/>
              <a:cs typeface="Times New Roman"/>
            </a:endParaRPr>
          </a:p>
          <a:p>
            <a:pPr marL="12700" marR="12700">
              <a:lnSpc>
                <a:spcPct val="143700"/>
              </a:lnSpc>
              <a:spcBef>
                <a:spcPts val="5"/>
              </a:spcBef>
            </a:pPr>
            <a:r>
              <a:rPr dirty="0" smtClean="0" sz="1200">
                <a:latin typeface="Times New Roman"/>
                <a:cs typeface="Times New Roman"/>
              </a:rPr>
              <a:t>p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hub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via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as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10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ths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nding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one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iving)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hub.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ollision 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ns in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hub.</a:t>
            </a:r>
            <a:r>
              <a:rPr dirty="0" smtClean="0" sz="1200" spc="0">
                <a:latin typeface="Times New Roman"/>
                <a:cs typeface="Times New Roman"/>
              </a:rPr>
              <a:t> Comp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5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2,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hub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ollision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cer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imum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ere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ef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as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100 m, to minim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in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6216395"/>
            <a:ext cx="5786120" cy="1158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905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(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0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1200" b="1" i="1">
                <a:latin typeface="Times New Roman"/>
                <a:cs typeface="Times New Roman"/>
              </a:rPr>
              <a:t>10Bas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-5" b="1" i="1">
                <a:latin typeface="Times New Roman"/>
                <a:cs typeface="Times New Roman"/>
              </a:rPr>
              <a:t>-</a:t>
            </a:r>
            <a:r>
              <a:rPr dirty="0" smtClean="0" sz="1200" spc="0" b="1" i="1">
                <a:latin typeface="Times New Roman"/>
                <a:cs typeface="Times New Roman"/>
              </a:rPr>
              <a:t>F: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Fib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r Eth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r</a:t>
            </a:r>
            <a:r>
              <a:rPr dirty="0" smtClean="0" sz="1200" spc="-10" b="1" i="1">
                <a:latin typeface="Times New Roman"/>
                <a:cs typeface="Times New Roman"/>
              </a:rPr>
              <a:t>n</a:t>
            </a:r>
            <a:r>
              <a:rPr dirty="0" smtClean="0" sz="1200" spc="-5" b="1" i="1">
                <a:latin typeface="Times New Roman"/>
                <a:cs typeface="Times New Roman"/>
              </a:rPr>
              <a:t>et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lthou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ib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Mbps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t,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most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ommon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  <a:p>
            <a:pPr marL="12700" marR="13335" indent="0">
              <a:lnSpc>
                <a:spcPct val="143300"/>
              </a:lnSpc>
              <a:spcBef>
                <a:spcPts val="10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ub.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to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hub usi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optic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 in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12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39614" y="3439858"/>
            <a:ext cx="4689392" cy="27012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98240" y="9892791"/>
            <a:ext cx="16891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22396" y="3651503"/>
            <a:ext cx="71501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(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0">
                <a:latin typeface="Times New Roman"/>
                <a:cs typeface="Times New Roman"/>
              </a:rPr>
              <a:t>2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40980" y="724115"/>
            <a:ext cx="5486395" cy="28555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041323" y="3932440"/>
            <a:ext cx="5486391" cy="17354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98240" y="9892791"/>
            <a:ext cx="16891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11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625693"/>
            <a:ext cx="5786120" cy="35820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3335">
              <a:lnSpc>
                <a:spcPct val="1437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L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 is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dia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ol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subl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0">
                <a:latin typeface="Times New Roman"/>
                <a:cs typeface="Times New Roman"/>
              </a:rPr>
              <a:t> 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erc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tivi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eca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subl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nt.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10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</a:t>
            </a:r>
            <a:r>
              <a:rPr dirty="0" smtClean="0" sz="1200" spc="-3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0">
                <a:latin typeface="Times New Roman"/>
                <a:cs typeface="Times New Roman"/>
              </a:rPr>
              <a:t>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C 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6"/>
              </a:spcBef>
            </a:pPr>
            <a:endParaRPr sz="1200"/>
          </a:p>
          <a:p>
            <a:pPr algn="just" marL="12700" marR="12700" indent="0">
              <a:lnSpc>
                <a:spcPct val="1437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unit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simil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D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(H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ink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like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D</a:t>
            </a:r>
            <a:r>
              <a:rPr dirty="0" smtClean="0" sz="1200" spc="-3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C;</a:t>
            </a:r>
            <a:r>
              <a:rPr dirty="0" smtClean="0" sz="1200" spc="0">
                <a:latin typeface="Times New Roman"/>
                <a:cs typeface="Times New Roman"/>
              </a:rPr>
              <a:t> this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low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ol.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lds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up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C.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lds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0">
                <a:latin typeface="Times New Roman"/>
                <a:cs typeface="Times New Roman"/>
              </a:rPr>
              <a:t> s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cce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P)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sou</a:t>
            </a:r>
            <a:r>
              <a:rPr dirty="0" smtClean="0" sz="1200" spc="-5">
                <a:latin typeface="Times New Roman"/>
                <a:cs typeface="Times New Roman"/>
              </a:rPr>
              <a:t>rc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int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lds</a:t>
            </a:r>
            <a:r>
              <a:rPr dirty="0" smtClean="0" sz="1200" spc="0">
                <a:latin typeface="Times New Roman"/>
                <a:cs typeface="Times New Roman"/>
              </a:rPr>
              <a:t>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20">
                <a:latin typeface="Times New Roman"/>
                <a:cs typeface="Times New Roman"/>
              </a:rPr>
              <a:t>D</a:t>
            </a:r>
            <a:r>
              <a:rPr dirty="0" smtClean="0" sz="1200" spc="-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subl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ds,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D</a:t>
            </a:r>
            <a:r>
              <a:rPr dirty="0" smtClean="0" sz="1200" spc="-3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into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subl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C subl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 in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10">
                <a:latin typeface="Times New Roman"/>
                <a:cs typeface="Times New Roman"/>
              </a:rPr>
              <a:t>2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7258811"/>
            <a:ext cx="5786120" cy="2240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0" marR="1905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(</a:t>
            </a:r>
            <a:r>
              <a:rPr dirty="0" smtClean="0" sz="1200" spc="10">
                <a:latin typeface="Times New Roman"/>
                <a:cs typeface="Times New Roman"/>
              </a:rPr>
              <a:t>2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 indent="0">
              <a:lnSpc>
                <a:spcPct val="143300"/>
              </a:lnSpc>
              <a:spcBef>
                <a:spcPts val="10"/>
              </a:spcBef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CS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me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nce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CS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ld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long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CRC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32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err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0">
                <a:latin typeface="Times New Roman"/>
                <a:cs typeface="Times New Roman"/>
              </a:rPr>
              <a:t>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tion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16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3602990">
              <a:lnSpc>
                <a:spcPct val="100000"/>
              </a:lnSpc>
            </a:pPr>
            <a:r>
              <a:rPr dirty="0" smtClean="0" sz="1400" spc="-5" b="1" i="1">
                <a:latin typeface="Times New Roman"/>
                <a:cs typeface="Times New Roman"/>
              </a:rPr>
              <a:t>M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d</a:t>
            </a:r>
            <a:r>
              <a:rPr dirty="0" smtClean="0" sz="1400" spc="5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a </a:t>
            </a:r>
            <a:r>
              <a:rPr dirty="0" smtClean="0" sz="1400" spc="-15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cc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5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s 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5" b="1" i="1">
                <a:latin typeface="Times New Roman"/>
                <a:cs typeface="Times New Roman"/>
              </a:rPr>
              <a:t>o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5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5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l (</a:t>
            </a:r>
            <a:r>
              <a:rPr dirty="0" smtClean="0" sz="1400" spc="-15" b="1" i="1">
                <a:latin typeface="Times New Roman"/>
                <a:cs typeface="Times New Roman"/>
              </a:rPr>
              <a:t>M</a:t>
            </a:r>
            <a:r>
              <a:rPr dirty="0" smtClean="0" sz="1400" spc="-5" b="1" i="1">
                <a:latin typeface="Times New Roman"/>
                <a:cs typeface="Times New Roman"/>
              </a:rPr>
              <a:t>A</a:t>
            </a:r>
            <a:r>
              <a:rPr dirty="0" smtClean="0" sz="1400" spc="-5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350"/>
              </a:lnSpc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oj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802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subl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ef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ic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 indent="0">
              <a:lnSpc>
                <a:spcPct val="143800"/>
              </a:lnSpc>
              <a:spcBef>
                <a:spcPts val="5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thod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eac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2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CS</a:t>
            </a:r>
            <a:r>
              <a:rPr dirty="0" smtClean="0" sz="1200" spc="-5" i="1">
                <a:latin typeface="Times New Roman"/>
                <a:cs typeface="Times New Roman"/>
              </a:rPr>
              <a:t>M</a:t>
            </a:r>
            <a:r>
              <a:rPr dirty="0" smtClean="0" sz="1200" spc="-5" i="1">
                <a:latin typeface="Times New Roman"/>
                <a:cs typeface="Times New Roman"/>
              </a:rPr>
              <a:t>A</a:t>
            </a:r>
            <a:r>
              <a:rPr dirty="0" smtClean="0" sz="1200" spc="0" i="1">
                <a:latin typeface="Times New Roman"/>
                <a:cs typeface="Times New Roman"/>
              </a:rPr>
              <a:t>/CD</a:t>
            </a:r>
            <a:r>
              <a:rPr dirty="0" smtClean="0" sz="1200" spc="55" i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acce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od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ssing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thod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Ring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AN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As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ous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ming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40655" y="4293475"/>
            <a:ext cx="5486394" cy="28949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87983" y="9566147"/>
            <a:ext cx="578675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 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C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subl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C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subl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ins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2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624779"/>
            <a:ext cx="5785485" cy="2204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 indent="0">
              <a:lnSpc>
                <a:spcPct val="144200"/>
              </a:lnSpc>
            </a:pPr>
            <a:r>
              <a:rPr dirty="0" smtClean="0" sz="1200">
                <a:latin typeface="Times New Roman"/>
                <a:cs typeface="Times New Roman"/>
              </a:rPr>
              <a:t>distin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tmodul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s;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thod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ming 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ic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3"/>
              </a:spcBef>
            </a:pPr>
            <a:endParaRPr sz="600"/>
          </a:p>
          <a:p>
            <a:pPr algn="just" marL="12700" marR="1885950">
              <a:lnSpc>
                <a:spcPct val="100000"/>
              </a:lnSpc>
            </a:pPr>
            <a:r>
              <a:rPr dirty="0" smtClean="0" sz="1200" i="1">
                <a:latin typeface="Times New Roman"/>
                <a:cs typeface="Times New Roman"/>
              </a:rPr>
              <a:t>CS</a:t>
            </a:r>
            <a:r>
              <a:rPr dirty="0" smtClean="0" sz="1200" spc="-5" i="1">
                <a:latin typeface="Times New Roman"/>
                <a:cs typeface="Times New Roman"/>
              </a:rPr>
              <a:t>M</a:t>
            </a:r>
            <a:r>
              <a:rPr dirty="0" smtClean="0" sz="1200" spc="-5" i="1">
                <a:latin typeface="Times New Roman"/>
                <a:cs typeface="Times New Roman"/>
              </a:rPr>
              <a:t>A</a:t>
            </a:r>
            <a:r>
              <a:rPr dirty="0" smtClean="0" sz="1200" spc="0" i="1">
                <a:latin typeface="Times New Roman"/>
                <a:cs typeface="Times New Roman"/>
              </a:rPr>
              <a:t>/C</a:t>
            </a:r>
            <a:r>
              <a:rPr dirty="0" smtClean="0" sz="1200" spc="-5" i="1">
                <a:latin typeface="Times New Roman"/>
                <a:cs typeface="Times New Roman"/>
              </a:rPr>
              <a:t>D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arri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r s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nse</a:t>
            </a:r>
            <a:r>
              <a:rPr dirty="0" smtClean="0" sz="1200" spc="5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m</a:t>
            </a:r>
            <a:r>
              <a:rPr dirty="0" smtClean="0" sz="1200" spc="0" i="1">
                <a:latin typeface="Times New Roman"/>
                <a:cs typeface="Times New Roman"/>
              </a:rPr>
              <a:t>ultiple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a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ss with 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ollision d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t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34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737360">
              <a:lnSpc>
                <a:spcPct val="100000"/>
              </a:lnSpc>
            </a:pPr>
            <a:r>
              <a:rPr dirty="0" smtClean="0" sz="1600" spc="-15" b="1">
                <a:latin typeface="Times New Roman"/>
                <a:cs typeface="Times New Roman"/>
              </a:rPr>
              <a:t>STAND</a:t>
            </a:r>
            <a:r>
              <a:rPr dirty="0" smtClean="0" sz="1600" spc="-5" b="1">
                <a:latin typeface="Times New Roman"/>
                <a:cs typeface="Times New Roman"/>
              </a:rPr>
              <a:t>A</a:t>
            </a:r>
            <a:r>
              <a:rPr dirty="0" smtClean="0" sz="1600" spc="-15" b="1">
                <a:latin typeface="Times New Roman"/>
                <a:cs typeface="Times New Roman"/>
              </a:rPr>
              <a:t>RD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5" b="1">
                <a:latin typeface="Times New Roman"/>
                <a:cs typeface="Times New Roman"/>
              </a:rPr>
              <a:t>E</a:t>
            </a:r>
            <a:r>
              <a:rPr dirty="0" smtClean="0" sz="1600" spc="0" b="1">
                <a:latin typeface="Times New Roman"/>
                <a:cs typeface="Times New Roman"/>
              </a:rPr>
              <a:t>T</a:t>
            </a:r>
            <a:r>
              <a:rPr dirty="0" smtClean="0" sz="1600" spc="-25" b="1">
                <a:latin typeface="Times New Roman"/>
                <a:cs typeface="Times New Roman"/>
              </a:rPr>
              <a:t>H</a:t>
            </a:r>
            <a:r>
              <a:rPr dirty="0" smtClean="0" sz="1600" spc="-15" b="1">
                <a:latin typeface="Times New Roman"/>
                <a:cs typeface="Times New Roman"/>
              </a:rPr>
              <a:t>ERNET</a:t>
            </a:r>
            <a:endParaRPr sz="1600">
              <a:latin typeface="Times New Roman"/>
              <a:cs typeface="Times New Roman"/>
            </a:endParaRPr>
          </a:p>
          <a:p>
            <a:pPr algn="just" marL="12700" marR="13335">
              <a:lnSpc>
                <a:spcPct val="143800"/>
              </a:lnSpc>
              <a:spcBef>
                <a:spcPts val="225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1976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’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lo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lto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ear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RC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Sin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n, 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 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one 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 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our 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tions. 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 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s 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 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0">
                <a:latin typeface="Times New Roman"/>
                <a:cs typeface="Times New Roman"/>
              </a:rPr>
              <a:t> 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dition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in 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is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5328411"/>
            <a:ext cx="5786755" cy="45167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MA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-5" b="1">
                <a:latin typeface="Times New Roman"/>
                <a:cs typeface="Times New Roman"/>
              </a:rPr>
              <a:t>S</a:t>
            </a:r>
            <a:r>
              <a:rPr dirty="0" smtClean="0" sz="1400" spc="-5" b="1">
                <a:latin typeface="Times New Roman"/>
                <a:cs typeface="Times New Roman"/>
              </a:rPr>
              <a:t>u</a:t>
            </a:r>
            <a:r>
              <a:rPr dirty="0" smtClean="0" sz="1400" spc="-5" b="1">
                <a:latin typeface="Times New Roman"/>
                <a:cs typeface="Times New Roman"/>
              </a:rPr>
              <a:t>b</a:t>
            </a:r>
            <a:r>
              <a:rPr dirty="0" smtClean="0" sz="1400" spc="5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er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365"/>
              </a:lnSpc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t,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subl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thod.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 t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upp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a</a:t>
            </a:r>
            <a:r>
              <a:rPr dirty="0" smtClean="0" sz="1200" spc="0">
                <a:latin typeface="Times New Roman"/>
                <a:cs typeface="Times New Roman"/>
              </a:rPr>
              <a:t>nd 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 to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1200" b="1" i="1">
                <a:latin typeface="Times New Roman"/>
                <a:cs typeface="Times New Roman"/>
              </a:rPr>
              <a:t>Fr</a:t>
            </a:r>
            <a:r>
              <a:rPr dirty="0" smtClean="0" sz="1200" spc="-15" b="1" i="1">
                <a:latin typeface="Times New Roman"/>
                <a:cs typeface="Times New Roman"/>
              </a:rPr>
              <a:t>a</a:t>
            </a:r>
            <a:r>
              <a:rPr dirty="0" smtClean="0" sz="1200" spc="10" b="1" i="1">
                <a:latin typeface="Times New Roman"/>
                <a:cs typeface="Times New Roman"/>
              </a:rPr>
              <a:t>m</a:t>
            </a:r>
            <a:r>
              <a:rPr dirty="0" smtClean="0" sz="1200" spc="0" b="1" i="1">
                <a:latin typeface="Times New Roman"/>
                <a:cs typeface="Times New Roman"/>
              </a:rPr>
              <a:t>e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Fo</a:t>
            </a:r>
            <a:r>
              <a:rPr dirty="0" smtClean="0" sz="1200" spc="-15" b="1" i="1">
                <a:latin typeface="Times New Roman"/>
                <a:cs typeface="Times New Roman"/>
              </a:rPr>
              <a:t>r</a:t>
            </a:r>
            <a:r>
              <a:rPr dirty="0" smtClean="0" sz="1200" spc="10" b="1" i="1">
                <a:latin typeface="Times New Roman"/>
                <a:cs typeface="Times New Roman"/>
              </a:rPr>
              <a:t>m</a:t>
            </a:r>
            <a:r>
              <a:rPr dirty="0" smtClean="0" sz="1200" spc="0" b="1" i="1">
                <a:latin typeface="Times New Roman"/>
                <a:cs typeface="Times New Roman"/>
              </a:rPr>
              <a:t>at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ins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lds:</a:t>
            </a:r>
            <a:endParaRPr sz="1200">
              <a:latin typeface="Times New Roman"/>
              <a:cs typeface="Times New Roman"/>
            </a:endParaRPr>
          </a:p>
          <a:p>
            <a:pPr algn="just" marL="469900" marR="12700" indent="-228600">
              <a:lnSpc>
                <a:spcPct val="143700"/>
              </a:lnSpc>
              <a:spcBef>
                <a:spcPts val="5"/>
              </a:spcBef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802.3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7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56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bits)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1s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ts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oming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oni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input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timing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puls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56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bit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iss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inning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mble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2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e.</a:t>
            </a:r>
            <a:endParaRPr sz="1200">
              <a:latin typeface="Times New Roman"/>
              <a:cs typeface="Times New Roman"/>
            </a:endParaRPr>
          </a:p>
          <a:p>
            <a:pPr algn="just" marL="469900" marR="13335" indent="-228600">
              <a:lnSpc>
                <a:spcPts val="2080"/>
              </a:lnSpc>
              <a:spcBef>
                <a:spcPts val="160"/>
              </a:spcBef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fra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limit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ld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(l</a:t>
            </a:r>
            <a:r>
              <a:rPr dirty="0" smtClean="0" sz="1100" spc="85">
                <a:latin typeface="Arial"/>
                <a:cs typeface="Arial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1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10101011)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inni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 of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SFD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ions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445"/>
              </a:spcBef>
            </a:pP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oni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11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marL="4699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76"/>
              </a:spcBef>
            </a:pPr>
            <a:endParaRPr sz="1000"/>
          </a:p>
          <a:p>
            <a:pPr algn="just" marL="469900" marR="13970" indent="-228600">
              <a:lnSpc>
                <a:spcPct val="143300"/>
              </a:lnSpc>
              <a:buFont typeface="Times New Roman"/>
              <a:buAutoNum type="arabicPlain" startAt="3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DA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6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 to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35790" y="2914205"/>
            <a:ext cx="4490105" cy="2337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3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6583" y="624779"/>
            <a:ext cx="5557520" cy="3430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marR="15240" indent="-228600">
              <a:lnSpc>
                <a:spcPct val="144200"/>
              </a:lnSpc>
              <a:buFont typeface="Times New Roman"/>
              <a:buAutoNum type="arabicPlain" startAt="4"/>
              <a:tabLst>
                <a:tab pos="2413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Sou</a:t>
            </a:r>
            <a:r>
              <a:rPr dirty="0" smtClean="0" sz="1200" spc="-5">
                <a:latin typeface="Times New Roman"/>
                <a:cs typeface="Times New Roman"/>
              </a:rPr>
              <a:t>rc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SA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6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2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1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t.</a:t>
            </a:r>
            <a:endParaRPr sz="1200">
              <a:latin typeface="Times New Roman"/>
              <a:cs typeface="Times New Roman"/>
            </a:endParaRPr>
          </a:p>
          <a:p>
            <a:pPr marL="241300" marR="13335" indent="-228600">
              <a:lnSpc>
                <a:spcPts val="2080"/>
              </a:lnSpc>
              <a:spcBef>
                <a:spcPts val="160"/>
              </a:spcBef>
              <a:buFont typeface="Times New Roman"/>
              <a:buAutoNum type="arabicPlain" startAt="4"/>
              <a:tabLst>
                <a:tab pos="241300" algn="l"/>
              </a:tabLst>
            </a:pP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unit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ld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ne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ld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0">
                <a:latin typeface="Times New Roman"/>
                <a:cs typeface="Times New Roman"/>
              </a:rPr>
              <a:t> 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ld.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upp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445"/>
              </a:spcBef>
            </a:pPr>
            <a:r>
              <a:rPr dirty="0" smtClean="0" sz="120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marL="2413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in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ld.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ommon tod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241300" marR="15875" indent="-228600">
              <a:lnSpc>
                <a:spcPts val="2080"/>
              </a:lnSpc>
              <a:spcBef>
                <a:spcPts val="160"/>
              </a:spcBef>
              <a:buFont typeface="Times New Roman"/>
              <a:buAutoNum type="arabicPlain" startAt="6"/>
              <a:tabLst>
                <a:tab pos="2413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pp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psul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upp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ols.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 is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minimum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46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imum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1500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ill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445"/>
              </a:spcBef>
              <a:buFont typeface="Times New Roman"/>
              <a:buAutoNum type="arabicPlain" startAt="6"/>
              <a:tabLst>
                <a:tab pos="2413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CRC,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ld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ins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in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tion, in t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CRC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32.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70"/>
              </a:spcBef>
            </a:pPr>
            <a:endParaRPr sz="1000"/>
          </a:p>
          <a:p>
            <a:pPr algn="just" marL="12700" marR="12700">
              <a:lnSpc>
                <a:spcPct val="1437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de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nism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kno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 it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kno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dium.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kno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must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15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hi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s.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C </a:t>
            </a:r>
            <a:r>
              <a:rPr dirty="0" smtClean="0" sz="1200" spc="-5">
                <a:latin typeface="Times New Roman"/>
                <a:cs typeface="Times New Roman"/>
              </a:rPr>
              <a:t>fra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 in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(</a:t>
            </a:r>
            <a:r>
              <a:rPr dirty="0" smtClean="0" sz="1200" spc="10">
                <a:latin typeface="Times New Roman"/>
                <a:cs typeface="Times New Roman"/>
              </a:rPr>
              <a:t>3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6821423"/>
            <a:ext cx="5782945" cy="895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229235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(</a:t>
            </a:r>
            <a:r>
              <a:rPr dirty="0" smtClean="0" sz="1200" spc="10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5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1200" b="1" i="1">
                <a:latin typeface="Times New Roman"/>
                <a:cs typeface="Times New Roman"/>
              </a:rPr>
              <a:t>Fr</a:t>
            </a:r>
            <a:r>
              <a:rPr dirty="0" smtClean="0" sz="1200" spc="-15" b="1" i="1">
                <a:latin typeface="Times New Roman"/>
                <a:cs typeface="Times New Roman"/>
              </a:rPr>
              <a:t>a</a:t>
            </a:r>
            <a:r>
              <a:rPr dirty="0" smtClean="0" sz="1200" spc="10" b="1" i="1">
                <a:latin typeface="Times New Roman"/>
                <a:cs typeface="Times New Roman"/>
              </a:rPr>
              <a:t>m</a:t>
            </a:r>
            <a:r>
              <a:rPr dirty="0" smtClean="0" sz="1200" spc="0" b="1" i="1">
                <a:latin typeface="Times New Roman"/>
                <a:cs typeface="Times New Roman"/>
              </a:rPr>
              <a:t>e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Le</a:t>
            </a:r>
            <a:r>
              <a:rPr dirty="0" smtClean="0" sz="1200" spc="0" b="1" i="1">
                <a:latin typeface="Times New Roman"/>
                <a:cs typeface="Times New Roman"/>
              </a:rPr>
              <a:t>ngth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impos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both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imum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2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1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5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 in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10">
                <a:latin typeface="Times New Roman"/>
                <a:cs typeface="Times New Roman"/>
              </a:rPr>
              <a:t>4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54951" y="4141066"/>
            <a:ext cx="5486399" cy="26028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3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3203447"/>
            <a:ext cx="5785485" cy="33483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27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(</a:t>
            </a:r>
            <a:r>
              <a:rPr dirty="0" smtClean="0" sz="1200" spc="10">
                <a:latin typeface="Times New Roman"/>
                <a:cs typeface="Times New Roman"/>
              </a:rPr>
              <a:t>4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69"/>
              </a:spcBef>
            </a:pPr>
            <a:endParaRPr sz="1000"/>
          </a:p>
          <a:p>
            <a:pPr algn="just" marL="12700" marR="12700">
              <a:lnSpc>
                <a:spcPct val="1438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minimum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ngth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512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64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0">
                <a:latin typeface="Times New Roman"/>
                <a:cs typeface="Times New Roman"/>
              </a:rPr>
              <a:t> is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ount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18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6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6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CRC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minimum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upp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64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18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=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46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upp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is 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46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 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to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up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>
              <a:lnSpc>
                <a:spcPct val="1433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imum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ithout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mble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1518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subt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18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imum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>
              <a:lnSpc>
                <a:spcPct val="143600"/>
              </a:lnSpc>
              <a:spcBef>
                <a:spcPts val="5"/>
              </a:spcBef>
            </a:pPr>
            <a:r>
              <a:rPr dirty="0" smtClean="0" sz="120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1500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imum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histo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sons.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st,</a:t>
            </a:r>
            <a:r>
              <a:rPr dirty="0" smtClean="0" sz="1200" spc="0">
                <a:latin typeface="Times New Roman"/>
                <a:cs typeface="Times New Roman"/>
              </a:rPr>
              <a:t> 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nsive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d: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imum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0">
                <a:latin typeface="Times New Roman"/>
                <a:cs typeface="Times New Roman"/>
              </a:rPr>
              <a:t> 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imum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0">
                <a:latin typeface="Times New Roman"/>
                <a:cs typeface="Times New Roman"/>
              </a:rPr>
              <a:t> 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monopoli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dium, bl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 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8305800"/>
            <a:ext cx="5622290" cy="1158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 i="1">
                <a:latin typeface="Times New Roman"/>
                <a:cs typeface="Times New Roman"/>
              </a:rPr>
              <a:t>Addr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ssing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on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5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C,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tion, 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its 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  <a:p>
            <a:pPr marL="12700" marR="12700">
              <a:lnSpc>
                <a:spcPct val="143700"/>
              </a:lnSpc>
              <a:spcBef>
                <a:spcPts val="5"/>
              </a:spcBef>
            </a:pPr>
            <a:r>
              <a:rPr dirty="0" smtClean="0" sz="120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its inside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a</a:t>
            </a:r>
            <a:r>
              <a:rPr dirty="0" smtClean="0" sz="1200" spc="0">
                <a:latin typeface="Times New Roman"/>
                <a:cs typeface="Times New Roman"/>
              </a:rPr>
              <a:t> 6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2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 in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igu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5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is 6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48 bits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0">
                <a:latin typeface="Times New Roman"/>
                <a:cs typeface="Times New Roman"/>
              </a:rPr>
              <a:t> no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in 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not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tion,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olon 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97343" y="723241"/>
            <a:ext cx="4967780" cy="24090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041097" y="6637963"/>
            <a:ext cx="5486397" cy="13341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3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2337815"/>
            <a:ext cx="5786755" cy="1508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3175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(</a:t>
            </a:r>
            <a:r>
              <a:rPr dirty="0" smtClean="0" sz="1200" spc="10">
                <a:latin typeface="Times New Roman"/>
                <a:cs typeface="Times New Roman"/>
              </a:rPr>
              <a:t>5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 marL="12700" marR="13970" indent="0">
              <a:lnSpc>
                <a:spcPts val="2080"/>
              </a:lnSpc>
              <a:spcBef>
                <a:spcPts val="160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st, Multi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st,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 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is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uni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ss,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st,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dirty="0" smtClean="0" sz="1200">
                <a:latin typeface="Times New Roman"/>
                <a:cs typeface="Times New Roman"/>
              </a:rPr>
              <a:t>multi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st,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st.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6)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how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uish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12700" marR="12700">
              <a:lnSpc>
                <a:spcPct val="143300"/>
              </a:lnSpc>
              <a:spcBef>
                <a:spcPts val="10"/>
              </a:spcBef>
            </a:pPr>
            <a:r>
              <a:rPr dirty="0" smtClean="0" sz="1200">
                <a:latin typeface="Times New Roman"/>
                <a:cs typeface="Times New Roman"/>
              </a:rPr>
              <a:t>multi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ss.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is 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st; 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it is multi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60496" y="5583935"/>
            <a:ext cx="63881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(</a:t>
            </a:r>
            <a:r>
              <a:rPr dirty="0" smtClean="0" sz="1200" spc="10">
                <a:latin typeface="Times New Roman"/>
                <a:cs typeface="Times New Roman"/>
              </a:rPr>
              <a:t>6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983" y="8036722"/>
            <a:ext cx="5786755" cy="13271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43800"/>
              </a:lnSpc>
            </a:pP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ipi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nt;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tionship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multi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oupof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s;</a:t>
            </a:r>
            <a:r>
              <a:rPr dirty="0" smtClean="0" sz="1200" spc="0">
                <a:latin typeface="Times New Roman"/>
                <a:cs typeface="Times New Roman"/>
              </a:rPr>
              <a:t> 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tionship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wee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ece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0">
                <a:latin typeface="Times New Roman"/>
                <a:cs typeface="Times New Roman"/>
              </a:rPr>
              <a:t> a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se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ulti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ss;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ipi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is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 1s.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87295" y="722718"/>
            <a:ext cx="3390973" cy="15349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963716" y="3930980"/>
            <a:ext cx="3630303" cy="15735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041171" y="6126886"/>
            <a:ext cx="5486396" cy="16516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3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2699003"/>
            <a:ext cx="5785485" cy="51314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4935855">
              <a:lnSpc>
                <a:spcPct val="100000"/>
              </a:lnSpc>
            </a:pP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-5" i="1">
                <a:latin typeface="Times New Roman"/>
                <a:cs typeface="Times New Roman"/>
              </a:rPr>
              <a:t>x</a:t>
            </a:r>
            <a:r>
              <a:rPr dirty="0" smtClean="0" sz="1200" spc="0" i="1">
                <a:latin typeface="Times New Roman"/>
                <a:cs typeface="Times New Roman"/>
              </a:rPr>
              <a:t>a</a:t>
            </a:r>
            <a:r>
              <a:rPr dirty="0" smtClean="0" sz="1200" spc="-5" i="1">
                <a:latin typeface="Times New Roman"/>
                <a:cs typeface="Times New Roman"/>
              </a:rPr>
              <a:t>m</a:t>
            </a:r>
            <a:r>
              <a:rPr dirty="0" smtClean="0" sz="1200" spc="0" i="1">
                <a:latin typeface="Times New Roman"/>
                <a:cs typeface="Times New Roman"/>
              </a:rPr>
              <a:t>ple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13.1</a:t>
            </a:r>
            <a:endParaRPr sz="1200">
              <a:latin typeface="Times New Roman"/>
              <a:cs typeface="Times New Roman"/>
            </a:endParaRPr>
          </a:p>
          <a:p>
            <a:pPr marL="12700" marR="2440940">
              <a:lnSpc>
                <a:spcPts val="2080"/>
              </a:lnSpc>
              <a:spcBef>
                <a:spcPts val="160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s: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. 4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:30:10:21:1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:1A</a:t>
            </a:r>
            <a:endParaRPr sz="1200">
              <a:latin typeface="Times New Roman"/>
              <a:cs typeface="Times New Roman"/>
            </a:endParaRPr>
          </a:p>
          <a:p>
            <a:pPr algn="just" marL="12700" marR="4417060">
              <a:lnSpc>
                <a:spcPct val="100000"/>
              </a:lnSpc>
              <a:spcBef>
                <a:spcPts val="445"/>
              </a:spcBef>
            </a:pPr>
            <a:r>
              <a:rPr dirty="0" smtClean="0" sz="1200">
                <a:latin typeface="Times New Roman"/>
                <a:cs typeface="Times New Roman"/>
              </a:rPr>
              <a:t>b. 47:20:1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:2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:08: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algn="just" marL="12700" marR="439928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. F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:F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:F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:F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:F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:FF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3"/>
              </a:spcBef>
            </a:pPr>
            <a:endParaRPr sz="600"/>
          </a:p>
          <a:p>
            <a:pPr algn="just" marL="12700" marR="525399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Solution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>
              <a:lnSpc>
                <a:spcPct val="143800"/>
              </a:lnSpc>
              <a:spcBef>
                <a:spcPts val="5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look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dd,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multi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5">
                <a:latin typeface="Times New Roman"/>
                <a:cs typeface="Times New Roman"/>
              </a:rPr>
              <a:t>'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ssis 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st.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ollo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3"/>
              </a:spcBef>
            </a:pPr>
            <a:endParaRPr sz="600"/>
          </a:p>
          <a:p>
            <a:pPr algn="just" marL="155575" marR="1946910" indent="-143510">
              <a:lnSpc>
                <a:spcPct val="100000"/>
              </a:lnSpc>
              <a:buFont typeface="Times New Roman"/>
              <a:buAutoNum type="alphaLcPeriod"/>
              <a:tabLst>
                <a:tab pos="155575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 is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bin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1010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  <a:buFont typeface="Times New Roman"/>
              <a:buAutoNum type="alphaLcPeriod"/>
            </a:pPr>
            <a:endParaRPr sz="600"/>
          </a:p>
          <a:p>
            <a:pPr algn="just" marL="165100" marR="1904364" indent="-152400">
              <a:lnSpc>
                <a:spcPct val="100000"/>
              </a:lnSpc>
              <a:buFont typeface="Times New Roman"/>
              <a:buAutoNum type="alphaLcPeriod"/>
              <a:tabLst>
                <a:tab pos="1651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 is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multi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7 in bin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 0111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odd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3"/>
              </a:spcBef>
              <a:buFont typeface="Times New Roman"/>
              <a:buAutoNum type="alphaLcPeriod"/>
            </a:pPr>
            <a:endParaRPr sz="600"/>
          </a:p>
          <a:p>
            <a:pPr algn="just" marL="155575" marR="2436495" indent="-143510">
              <a:lnSpc>
                <a:spcPct val="100000"/>
              </a:lnSpc>
              <a:buFont typeface="Times New Roman"/>
              <a:buAutoNum type="alphaLcPeriod"/>
              <a:tabLst>
                <a:tab pos="155575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 is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5">
                <a:latin typeface="Times New Roman"/>
                <a:cs typeface="Times New Roman"/>
              </a:rPr>
              <a:t>be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-5">
                <a:latin typeface="Times New Roman"/>
                <a:cs typeface="Times New Roman"/>
              </a:rPr>
              <a:t> a</a:t>
            </a:r>
            <a:r>
              <a:rPr dirty="0" smtClean="0" sz="1200" spc="0">
                <a:latin typeface="Times New Roman"/>
                <a:cs typeface="Times New Roman"/>
              </a:rPr>
              <a:t>ll 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its 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5">
                <a:latin typeface="Times New Roman"/>
                <a:cs typeface="Times New Roman"/>
              </a:rPr>
              <a:t>'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>
              <a:lnSpc>
                <a:spcPct val="143700"/>
              </a:lnSpc>
              <a:spcBef>
                <a:spcPts val="5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 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0">
                <a:latin typeface="Times New Roman"/>
                <a:cs typeface="Times New Roman"/>
              </a:rPr>
              <a:t>e 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out 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 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fere</a:t>
            </a:r>
            <a:r>
              <a:rPr dirty="0" smtClean="0" sz="1200" spc="0">
                <a:latin typeface="Times New Roman"/>
                <a:cs typeface="Times New Roman"/>
              </a:rPr>
              <a:t>nt 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 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 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ninh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ht,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te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;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 signi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 bit is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t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most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 bit is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st.</a:t>
            </a:r>
            <a:endParaRPr sz="1200">
              <a:latin typeface="Times New Roman"/>
              <a:cs typeface="Times New Roman"/>
            </a:endParaRPr>
          </a:p>
          <a:p>
            <a:pPr marL="12700" marR="13970">
              <a:lnSpc>
                <a:spcPts val="2080"/>
              </a:lnSpc>
              <a:spcBef>
                <a:spcPts val="160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ns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ef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multi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rece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algn="just" marL="12700" marR="4639945">
              <a:lnSpc>
                <a:spcPct val="100000"/>
              </a:lnSpc>
              <a:spcBef>
                <a:spcPts val="450"/>
              </a:spcBef>
            </a:pP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-5" b="1">
                <a:latin typeface="Times New Roman"/>
                <a:cs typeface="Times New Roman"/>
              </a:rPr>
              <a:t>h</a:t>
            </a:r>
            <a:r>
              <a:rPr dirty="0" smtClean="0" sz="1400" spc="5" b="1">
                <a:latin typeface="Times New Roman"/>
                <a:cs typeface="Times New Roman"/>
              </a:rPr>
              <a:t>y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 </a:t>
            </a:r>
            <a:r>
              <a:rPr dirty="0" smtClean="0" sz="1400" spc="-15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er</a:t>
            </a:r>
            <a:endParaRPr sz="1400">
              <a:latin typeface="Times New Roman"/>
              <a:cs typeface="Times New Roman"/>
            </a:endParaRPr>
          </a:p>
          <a:p>
            <a:pPr algn="just" marL="12700" marR="13335">
              <a:lnSpc>
                <a:spcPts val="1365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2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tions;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our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most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5"/>
              </a:spcBef>
            </a:pPr>
            <a:endParaRPr sz="600"/>
          </a:p>
          <a:p>
            <a:pPr algn="just" marL="12700" marR="3696335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ommon,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 in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7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40918" y="724053"/>
            <a:ext cx="5486399" cy="19030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3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3061715"/>
            <a:ext cx="5784850" cy="1684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635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(</a:t>
            </a:r>
            <a:r>
              <a:rPr dirty="0" smtClean="0" sz="1200" spc="10">
                <a:latin typeface="Times New Roman"/>
                <a:cs typeface="Times New Roman"/>
              </a:rPr>
              <a:t>7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algn="just" marL="12700" marR="4246245">
              <a:lnSpc>
                <a:spcPct val="100000"/>
              </a:lnSpc>
            </a:pPr>
            <a:r>
              <a:rPr dirty="0" smtClean="0" sz="1200" b="1" i="1">
                <a:latin typeface="Times New Roman"/>
                <a:cs typeface="Times New Roman"/>
              </a:rPr>
              <a:t>En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oding and </a:t>
            </a:r>
            <a:r>
              <a:rPr dirty="0" smtClean="0" sz="1200" spc="-5" b="1" i="1">
                <a:latin typeface="Times New Roman"/>
                <a:cs typeface="Times New Roman"/>
              </a:rPr>
              <a:t>D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oding</a:t>
            </a:r>
            <a:endParaRPr sz="1200">
              <a:latin typeface="Times New Roman"/>
              <a:cs typeface="Times New Roman"/>
            </a:endParaRPr>
          </a:p>
          <a:p>
            <a:pPr algn="just" marL="12700" marR="13335">
              <a:lnSpc>
                <a:spcPts val="137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ling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nd)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Mbp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>
              <a:lnSpc>
                <a:spcPct val="143600"/>
              </a:lnSpc>
              <a:spcBef>
                <a:spcPts val="5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0">
                <a:latin typeface="Times New Roman"/>
                <a:cs typeface="Times New Roman"/>
              </a:rPr>
              <a:t>e 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sing 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; 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0">
                <a:latin typeface="Times New Roman"/>
                <a:cs typeface="Times New Roman"/>
              </a:rPr>
              <a:t> th</a:t>
            </a:r>
            <a:r>
              <a:rPr dirty="0" smtClean="0" sz="1200" spc="-5">
                <a:latin typeface="Times New Roman"/>
                <a:cs typeface="Times New Roman"/>
              </a:rPr>
              <a:t>ere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0">
                <a:latin typeface="Times New Roman"/>
                <a:cs typeface="Times New Roman"/>
              </a:rPr>
              <a:t>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onous,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ding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nsition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8)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oding</a:t>
            </a:r>
            <a:r>
              <a:rPr dirty="0" smtClean="0" sz="1200" spc="0">
                <a:latin typeface="Times New Roman"/>
                <a:cs typeface="Times New Roman"/>
              </a:rPr>
              <a:t> 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7473695"/>
            <a:ext cx="5784850" cy="1685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635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(</a:t>
            </a:r>
            <a:r>
              <a:rPr dirty="0" smtClean="0" sz="1200" spc="10">
                <a:latin typeface="Times New Roman"/>
                <a:cs typeface="Times New Roman"/>
              </a:rPr>
              <a:t>8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48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1200" b="1" i="1">
                <a:latin typeface="Times New Roman"/>
                <a:cs typeface="Times New Roman"/>
              </a:rPr>
              <a:t>10Bas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5: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T</a:t>
            </a:r>
            <a:r>
              <a:rPr dirty="0" smtClean="0" sz="1200" spc="0" b="1" i="1">
                <a:latin typeface="Times New Roman"/>
                <a:cs typeface="Times New Roman"/>
              </a:rPr>
              <a:t>hi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k Eth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rn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t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0">
                <a:latin typeface="Times New Roman"/>
                <a:cs typeface="Times New Roman"/>
              </a:rPr>
              <a:t>0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5,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  <a:p>
            <a:pPr marL="12700" marR="12700">
              <a:lnSpc>
                <a:spcPts val="2080"/>
              </a:lnSpc>
              <a:spcBef>
                <a:spcPts val="160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ur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nds.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0">
                <a:latin typeface="Times New Roman"/>
                <a:cs typeface="Times New Roman"/>
              </a:rPr>
              <a:t>0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5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touse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dirty="0" smtClean="0" sz="120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nsmitt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/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ece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via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9)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5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m 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0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5impl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64620" y="722837"/>
            <a:ext cx="5233906" cy="22652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33061" y="4830385"/>
            <a:ext cx="5302154" cy="25725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3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2737103"/>
            <a:ext cx="5786755" cy="35248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3175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(</a:t>
            </a:r>
            <a:r>
              <a:rPr dirty="0" smtClean="0" sz="1200" spc="10">
                <a:latin typeface="Times New Roman"/>
                <a:cs typeface="Times New Roman"/>
              </a:rPr>
              <a:t>9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 algn="just" marL="12700" marR="13970">
              <a:lnSpc>
                <a:spcPct val="143800"/>
              </a:lnSpc>
              <a:spcBef>
                <a:spcPts val="5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onsible 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nsmitting,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,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ng 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ollisions.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0">
                <a:latin typeface="Times New Roman"/>
                <a:cs typeface="Times New Roman"/>
              </a:rPr>
              <a:t> t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via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ara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ths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 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 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ollision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on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in 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algn="just" marL="12700" marR="13335">
              <a:lnSpc>
                <a:spcPts val="2080"/>
              </a:lnSpc>
              <a:spcBef>
                <a:spcPts val="160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imum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ust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cee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500 </a:t>
            </a:r>
            <a:r>
              <a:rPr dirty="0" smtClean="0" sz="1200" spc="70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m,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ssive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500 </a:t>
            </a:r>
            <a:r>
              <a:rPr dirty="0" smtClean="0" sz="1200" spc="-75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d,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up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ive</a:t>
            </a:r>
            <a:endParaRPr sz="1200">
              <a:latin typeface="Times New Roman"/>
              <a:cs typeface="Times New Roman"/>
            </a:endParaRPr>
          </a:p>
          <a:p>
            <a:pPr algn="just" marL="12700" marR="1139190">
              <a:lnSpc>
                <a:spcPct val="100000"/>
              </a:lnSpc>
              <a:spcBef>
                <a:spcPts val="445"/>
              </a:spcBef>
            </a:pPr>
            <a:r>
              <a:rPr dirty="0" smtClean="0" sz="120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eac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imum 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500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be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12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4257675">
              <a:lnSpc>
                <a:spcPct val="100000"/>
              </a:lnSpc>
            </a:pPr>
            <a:r>
              <a:rPr dirty="0" smtClean="0" sz="1200" b="1" i="1">
                <a:latin typeface="Times New Roman"/>
                <a:cs typeface="Times New Roman"/>
              </a:rPr>
              <a:t>10Bas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2: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T</a:t>
            </a:r>
            <a:r>
              <a:rPr dirty="0" smtClean="0" sz="1200" spc="0" b="1" i="1">
                <a:latin typeface="Times New Roman"/>
                <a:cs typeface="Times New Roman"/>
              </a:rPr>
              <a:t>hin Eth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-15" b="1" i="1">
                <a:latin typeface="Times New Roman"/>
                <a:cs typeface="Times New Roman"/>
              </a:rPr>
              <a:t>r</a:t>
            </a:r>
            <a:r>
              <a:rPr dirty="0" smtClean="0" sz="1200" spc="0" b="1" i="1">
                <a:latin typeface="Times New Roman"/>
                <a:cs typeface="Times New Roman"/>
              </a:rPr>
              <a:t>n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t</a:t>
            </a:r>
            <a:endParaRPr sz="1200">
              <a:latin typeface="Times New Roman"/>
              <a:cs typeface="Times New Roman"/>
            </a:endParaRPr>
          </a:p>
          <a:p>
            <a:pPr algn="just" marL="12700" marR="16510">
              <a:lnSpc>
                <a:spcPts val="137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2,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2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es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 indent="0">
              <a:lnSpc>
                <a:spcPct val="143600"/>
              </a:lnSpc>
              <a:spcBef>
                <a:spcPts val="5"/>
              </a:spcBef>
            </a:pP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nbe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0">
                <a:latin typeface="Times New Roman"/>
                <a:cs typeface="Times New Roman"/>
              </a:rPr>
              <a:t> 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lose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inside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0">
                <a:latin typeface="Times New Roman"/>
                <a:cs typeface="Times New Roman"/>
              </a:rPr>
              <a:t>0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tic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10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2 impl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8554211"/>
            <a:ext cx="5786120" cy="9829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905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(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0">
                <a:latin typeface="Times New Roman"/>
                <a:cs typeface="Times New Roman"/>
              </a:rPr>
              <a:t>0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 algn="ctr" marL="12700" marR="12700">
              <a:lnSpc>
                <a:spcPts val="2080"/>
              </a:lnSpc>
              <a:spcBef>
                <a:spcPts val="160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ote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ollision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ismo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ost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tive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5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eca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nsive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1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algn="ctr" marR="0">
              <a:lnSpc>
                <a:spcPct val="100000"/>
              </a:lnSpc>
              <a:spcBef>
                <a:spcPts val="445"/>
              </a:spcBef>
            </a:pPr>
            <a:r>
              <a:rPr dirty="0" smtClean="0" sz="120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tions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ps.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simpl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eca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se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coa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99590" y="722655"/>
            <a:ext cx="4367281" cy="1934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667922" y="6346287"/>
            <a:ext cx="4230795" cy="21364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3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NS</dc:creator>
  <dcterms:created xsi:type="dcterms:W3CDTF">2018-11-10T01:31:39Z</dcterms:created>
  <dcterms:modified xsi:type="dcterms:W3CDTF">2018-11-10T01:31:39Z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2018-11-10T00:00:00Z</vt:filetime>
  </property>
  <property fmtid="{D5CDD505-2E9C-101B-9397-08002B2CF9AE}" pid="3" name="LastSaved">
    <vt:filetime>2018-11-09T00:00:00Z</vt:filetime>
  </property>
</Properties>
</file>